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5" r:id="rId10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234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BD65F2-0741-4185-9B1B-333705309D74}" type="datetimeFigureOut">
              <a:rPr lang="pl-PL" smtClean="0"/>
              <a:pPr/>
              <a:t>06.07.2018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8B6773-D991-4E94-AD1C-1089281657AC}" type="slidenum">
              <a:rPr lang="pl-PL" smtClean="0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smtClean="0"/>
              <a:t>Województwo mazowieckie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 smtClean="0">
                <a:solidFill>
                  <a:schemeClr val="tx1"/>
                </a:solidFill>
              </a:rPr>
              <a:t>Elementy Historyczne</a:t>
            </a:r>
            <a:endParaRPr lang="pl-PL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614734" cy="1162050"/>
          </a:xfrm>
        </p:spPr>
        <p:txBody>
          <a:bodyPr>
            <a:normAutofit fontScale="90000"/>
          </a:bodyPr>
          <a:lstStyle/>
          <a:p>
            <a:r>
              <a:rPr lang="pl-PL" sz="3100" dirty="0" smtClean="0"/>
              <a:t>Zamek w Ciechanowie</a:t>
            </a:r>
            <a:r>
              <a:rPr lang="pl-PL" dirty="0" smtClean="0"/>
              <a:t/>
            </a:r>
            <a:br>
              <a:rPr lang="pl-PL" dirty="0" smtClean="0"/>
            </a:br>
            <a:endParaRPr lang="pl-PL" dirty="0"/>
          </a:p>
        </p:txBody>
      </p:sp>
      <p:pic>
        <p:nvPicPr>
          <p:cNvPr id="5" name="Symbol zastępczy zawartości 4" descr="1024px-POL_Ciechanów_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57654" y="0"/>
            <a:ext cx="4786346" cy="4572032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900486" cy="4779982"/>
          </a:xfrm>
        </p:spPr>
        <p:txBody>
          <a:bodyPr>
            <a:noAutofit/>
          </a:bodyPr>
          <a:lstStyle/>
          <a:p>
            <a:r>
              <a:rPr lang="pl-PL" sz="1600" dirty="0" smtClean="0"/>
              <a:t>Zamek ciechanowski został wzniesiony w latach osiemdziesiątych XIV </a:t>
            </a:r>
            <a:r>
              <a:rPr lang="pl-PL" sz="1600" dirty="0" smtClean="0"/>
              <a:t>wieku. </a:t>
            </a:r>
            <a:r>
              <a:rPr lang="pl-PL" sz="1600" dirty="0" smtClean="0"/>
              <a:t>Najstarsze wzmianki o warowni pochodzą z roku 1429, kiedy to jego architekt – mistrz </a:t>
            </a:r>
            <a:r>
              <a:rPr lang="pl-PL" sz="1600" dirty="0" err="1" smtClean="0"/>
              <a:t>Niklos</a:t>
            </a:r>
            <a:r>
              <a:rPr lang="pl-PL" sz="1600" dirty="0" smtClean="0"/>
              <a:t>  przedstawił księciu Januszowi I rachunki budowlane dotyczące prac przy wznoszeniu twierdzy. Niespełna pół wieku później książęca rezydencja uległa poważnym uszkodzeniom, będącym wynikiem pożaru, który w roku 1467 strawił stare miasto. Obiekt szybko odbudowano i podczas prac renowacyjnych znacznie unowocześniono. </a:t>
            </a:r>
            <a:r>
              <a:rPr lang="pl-PL" sz="1600" dirty="0" smtClean="0"/>
              <a:t>Po </a:t>
            </a:r>
            <a:r>
              <a:rPr lang="pl-PL" sz="1600" dirty="0" smtClean="0"/>
              <a:t>śmierci ostatniego księcia mazowieckiego, Janusza III, został ofiarowany w posagu królowej Bonie, żonie Zygmunta Starego. W XVI wieku zamek zostaje przebudowany na renesansową rezydencję królowej Bony, wtedy właśnie przeżywa czasy swojej świetności. Największych zniszczeń zamek doznał w okresie potopu szwedzkiego.</a:t>
            </a:r>
            <a:endParaRPr lang="pl-PL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829048" cy="1162050"/>
          </a:xfrm>
        </p:spPr>
        <p:txBody>
          <a:bodyPr>
            <a:normAutofit/>
          </a:bodyPr>
          <a:lstStyle/>
          <a:p>
            <a:r>
              <a:rPr lang="pl-PL" sz="3200" dirty="0" smtClean="0"/>
              <a:t>Łazienki </a:t>
            </a:r>
            <a:r>
              <a:rPr lang="pl-PL" sz="3200" dirty="0" smtClean="0"/>
              <a:t>Warszawskie</a:t>
            </a:r>
            <a:endParaRPr lang="pl-PL" sz="3200" dirty="0"/>
          </a:p>
        </p:txBody>
      </p:sp>
      <p:pic>
        <p:nvPicPr>
          <p:cNvPr id="5" name="Symbol zastępczy zawartości 4" descr="łazienk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5050" y="1496355"/>
            <a:ext cx="5111750" cy="3406502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Autofit/>
          </a:bodyPr>
          <a:lstStyle/>
          <a:p>
            <a:r>
              <a:rPr lang="pl-PL" dirty="0" smtClean="0"/>
              <a:t>W średniowieczu w miejscu Łazienek znajdował się zwierzyniec służący jako miejsce polowań książąt </a:t>
            </a:r>
            <a:r>
              <a:rPr lang="pl-PL" dirty="0" smtClean="0"/>
              <a:t>mazowieckich.</a:t>
            </a:r>
            <a:r>
              <a:rPr lang="pl-PL" dirty="0" smtClean="0"/>
              <a:t> </a:t>
            </a:r>
            <a:r>
              <a:rPr lang="pl-PL" dirty="0" smtClean="0"/>
              <a:t>We </a:t>
            </a:r>
            <a:r>
              <a:rPr lang="pl-PL" dirty="0" smtClean="0"/>
              <a:t>wrześniu 1764 Ujazdów wraz ze zwierzyńcem został kupiony od Elżbiety (wdowy po Teodorze Lubomirskim) i jej syna Kacpra, przez Stanisława Augusta </a:t>
            </a:r>
            <a:r>
              <a:rPr lang="pl-PL" dirty="0" smtClean="0"/>
              <a:t>Poniatowskiego. </a:t>
            </a:r>
            <a:r>
              <a:rPr lang="pl-PL" dirty="0" smtClean="0"/>
              <a:t>Przygotowując się do roli króla, szukał on poza miastem miejsca na swoją prywatną </a:t>
            </a:r>
            <a:r>
              <a:rPr lang="pl-PL" dirty="0" smtClean="0"/>
              <a:t>rezydencję. Jego </a:t>
            </a:r>
            <a:r>
              <a:rPr lang="pl-PL" dirty="0" smtClean="0"/>
              <a:t>przekształcanie w letnią rezydencję królewską – krajobrazowy park angielski ozdobiony pawilonami – rozpoczęto w 1774, po zarzuceniu rozpoczętego projektu przebudowy Zamku </a:t>
            </a:r>
            <a:r>
              <a:rPr lang="pl-PL" dirty="0" smtClean="0"/>
              <a:t>Ujazdowskiego. </a:t>
            </a:r>
            <a:r>
              <a:rPr lang="pl-PL" dirty="0" smtClean="0"/>
              <a:t>Pierwszym budynkiem zbudowanym przez króla w Łazienkach był Biały </a:t>
            </a:r>
            <a:r>
              <a:rPr lang="pl-PL" dirty="0" smtClean="0"/>
              <a:t>Domek. </a:t>
            </a:r>
            <a:endParaRPr lang="pl-PL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800" dirty="0" smtClean="0"/>
              <a:t>PAŁAC W WILANOWIE</a:t>
            </a:r>
            <a:endParaRPr lang="pl-PL" sz="28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pl-PL" dirty="0" smtClean="0"/>
              <a:t>Wilanów (zwany wcześniej Milanowem) stal się własnością króla Jana III Sobieskiego w latach 70-tych XVII w. Początkowo król nakazał zbudować w tym miejscu jedynie skromną podmiejską rezydencję. Z czasem jednak, po sukcesach odniesionych na arenie międzynarodowej, a zwłaszcza po głośnym zwycięstwie nad Turkami pod Wiedniem w 1683 r., Jan III Sobieski postanowił przekształcić rezydencję w Wilanowie w wytworny pałac typu </a:t>
            </a:r>
            <a:r>
              <a:rPr lang="pl-PL" dirty="0" err="1" smtClean="0"/>
              <a:t>entre</a:t>
            </a:r>
            <a:r>
              <a:rPr lang="pl-PL" dirty="0" smtClean="0"/>
              <a:t> </a:t>
            </a:r>
            <a:r>
              <a:rPr lang="pl-PL" dirty="0" err="1" smtClean="0"/>
              <a:t>cour</a:t>
            </a:r>
            <a:r>
              <a:rPr lang="pl-PL" dirty="0" smtClean="0"/>
              <a:t> et </a:t>
            </a:r>
            <a:r>
              <a:rPr lang="pl-PL" dirty="0" err="1" smtClean="0"/>
              <a:t>jardin</a:t>
            </a:r>
            <a:r>
              <a:rPr lang="pl-PL" dirty="0" smtClean="0"/>
              <a:t>. Prace budowlane trwały do czasu śmierci króla. W wyniku śmiałego projektu autorstwa Augustyna </a:t>
            </a:r>
            <a:r>
              <a:rPr lang="pl-PL" dirty="0" err="1" smtClean="0"/>
              <a:t>Locciego</a:t>
            </a:r>
            <a:r>
              <a:rPr lang="pl-PL" dirty="0" smtClean="0"/>
              <a:t> powstała wspaniała królewska rezydencja, która połączyła w sobie cechy podparyskiego wersalu, włoskiej willi ogrodowej i typowego dla Polski dworu szlacheckiego.</a:t>
            </a:r>
            <a:endParaRPr lang="pl-PL" dirty="0"/>
          </a:p>
        </p:txBody>
      </p:sp>
      <p:pic>
        <p:nvPicPr>
          <p:cNvPr id="7" name="Symbol zastępczy zawartości 6" descr="Wilanów-shutterstock_190818413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3575050" y="1495690"/>
            <a:ext cx="5111750" cy="340783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/>
            </a:r>
            <a:br>
              <a:rPr lang="pl-PL" dirty="0" smtClean="0"/>
            </a:br>
            <a:r>
              <a:rPr lang="pl-PL" dirty="0" smtClean="0"/>
              <a:t>BELWEDER W WARSZAWIE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dirty="0" smtClean="0"/>
              <a:t>Pierwszy pałac został w tym miejscu wybudowany w XVII w. przez kanclerza wielkiego litewskiego Krzysztofa Zygmunta Paca. Obecny budynek Belwederu to natomiast wynik przebudowy, jaką wykonał w latach 1818 – 1822 Jakub Kubicki, jeden z najwybitniejszych przedstawicieli polskiego klasycyzmu. </a:t>
            </a:r>
            <a:r>
              <a:rPr lang="pl-PL" dirty="0" smtClean="0"/>
              <a:t>Pierwszym </a:t>
            </a:r>
            <a:r>
              <a:rPr lang="pl-PL" dirty="0" smtClean="0"/>
              <a:t>jego lokatorem był znienawidzony przez Polaków wielki książę Konstanty, naczelny wódz armii Królestwa Polskiego. W momencie wybuchu powstania listopadowego książę był pierwszym celem ataku, zdołał on jednak w porę uciec przed polskimi oddziałami. Po klęsce powstania i aż do odzyskania przez Polskę niepodległości Belweder nadal pełnił funkcję siedziby władz zaborczych.</a:t>
            </a:r>
            <a:endParaRPr lang="pl-PL" dirty="0"/>
          </a:p>
        </p:txBody>
      </p:sp>
      <p:pic>
        <p:nvPicPr>
          <p:cNvPr id="9" name="Symbol zastępczy zawartości 8" descr="1055593492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571868" y="1643050"/>
            <a:ext cx="5168938" cy="3505186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298562"/>
          </a:xfrm>
        </p:spPr>
        <p:txBody>
          <a:bodyPr>
            <a:normAutofit/>
          </a:bodyPr>
          <a:lstStyle/>
          <a:p>
            <a:r>
              <a:rPr lang="pl-PL" sz="2800" dirty="0" smtClean="0"/>
              <a:t>PAŁAC KULTURY W WARSZAWIE</a:t>
            </a:r>
            <a:endParaRPr lang="pl-PL" sz="2800" dirty="0"/>
          </a:p>
        </p:txBody>
      </p:sp>
      <p:pic>
        <p:nvPicPr>
          <p:cNvPr id="5" name="Symbol zastępczy zawartości 4" descr="pałac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786314" y="571480"/>
            <a:ext cx="4357686" cy="5268955"/>
          </a:xfrm>
        </p:spPr>
      </p:pic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28596" y="1571612"/>
            <a:ext cx="4143404" cy="4857784"/>
          </a:xfrm>
        </p:spPr>
        <p:txBody>
          <a:bodyPr>
            <a:normAutofit/>
          </a:bodyPr>
          <a:lstStyle/>
          <a:p>
            <a:r>
              <a:rPr lang="pl-PL" sz="1800" dirty="0" smtClean="0"/>
              <a:t>Pałac </a:t>
            </a:r>
            <a:r>
              <a:rPr lang="pl-PL" sz="1800" dirty="0" smtClean="0"/>
              <a:t>stanowił „dar narodu radzieckiego dla narodu polskiego”. Wybudowany został w latach 1952–1955 według projektu radzieckiego architekta Lwa </a:t>
            </a:r>
            <a:r>
              <a:rPr lang="pl-PL" sz="1800" dirty="0" err="1" smtClean="0"/>
              <a:t>Rudniewa</a:t>
            </a:r>
            <a:r>
              <a:rPr lang="pl-PL" sz="1800" dirty="0" smtClean="0"/>
              <a:t>, który inspirował się moskiewskimi drapaczami chmur (znanymi poza Rosją jako Siedem Sióstr), wzorowanymi są na amerykańskich wieżowcach w stylu </a:t>
            </a:r>
            <a:r>
              <a:rPr lang="pl-PL" sz="1800" dirty="0" err="1" smtClean="0"/>
              <a:t>art</a:t>
            </a:r>
            <a:r>
              <a:rPr lang="pl-PL" sz="1800" dirty="0" smtClean="0"/>
              <a:t> </a:t>
            </a:r>
            <a:r>
              <a:rPr lang="pl-PL" sz="1800" dirty="0" err="1" smtClean="0"/>
              <a:t>déco</a:t>
            </a:r>
            <a:r>
              <a:rPr lang="pl-PL" sz="1800" dirty="0" smtClean="0"/>
              <a:t>. Architektonicznie jest mieszanką socrealizmu i polskiego historyzmu. </a:t>
            </a:r>
            <a:r>
              <a:rPr lang="pl-PL" sz="1800" dirty="0" smtClean="0"/>
              <a:t>Przed </a:t>
            </a:r>
            <a:r>
              <a:rPr lang="pl-PL" sz="1800" dirty="0" smtClean="0"/>
              <a:t>głównym wejściem (od strony ul. Marszałkowskiej) znajdują się dwie rzeźby: Adama Mickiewicza dłuta Stanisława Horno-Popławskiego oraz Mikołaja Kopernika autorstwa Ludwiki </a:t>
            </a:r>
            <a:r>
              <a:rPr lang="pl-PL" sz="1800" dirty="0" smtClean="0"/>
              <a:t>Nitschowej.</a:t>
            </a:r>
            <a:endParaRPr lang="pl-PL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57158" y="273050"/>
            <a:ext cx="3429024" cy="1370000"/>
          </a:xfrm>
        </p:spPr>
        <p:txBody>
          <a:bodyPr>
            <a:noAutofit/>
          </a:bodyPr>
          <a:lstStyle/>
          <a:p>
            <a:r>
              <a:rPr lang="pl-PL" sz="2400" dirty="0" smtClean="0"/>
              <a:t>PAŁAC PREZYDENCKI W WARSZAWIE</a:t>
            </a:r>
            <a:br>
              <a:rPr lang="pl-PL" sz="2400" dirty="0" smtClean="0"/>
            </a:br>
            <a:endParaRPr lang="pl-PL" sz="2400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pl-PL" sz="1600" dirty="0" smtClean="0"/>
              <a:t>Historia Pałacu Prezydenckiego sięga połowy XVII w. Budowę okazałej, utrzymanej w stylu barokowym budowli zlecił hetman wielki koronny Stanisław </a:t>
            </a:r>
            <a:r>
              <a:rPr lang="pl-PL" sz="1600" dirty="0" smtClean="0"/>
              <a:t>Koniecpolski. </a:t>
            </a:r>
            <a:r>
              <a:rPr lang="pl-PL" sz="1600" dirty="0" smtClean="0"/>
              <a:t>W 1674 r. pałac stał się własnością potężnego rodu Radziwiłłów. Za czasów panowania Augusta III Sasa i Stanisława Augusta Poniatowskiego odbywały się tu huczne bale, na których bywała cała elita polityczna i artystyczna kraju. W latach 1791 – 1792, gdy w Warszawie odbywały się obrady Sejmu Czteroletniego, pałac stanowił siedzibę Przyjaciół Konstytucji Rządowej.</a:t>
            </a:r>
            <a:endParaRPr lang="pl-PL" sz="1600" dirty="0"/>
          </a:p>
        </p:txBody>
      </p:sp>
      <p:pic>
        <p:nvPicPr>
          <p:cNvPr id="7" name="Symbol zastępczy zawartości 6" descr="Pałac_Prezydencki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5050" y="1503783"/>
            <a:ext cx="5111750" cy="339164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ZAMEK UJAZDOWSKI W WARSZAWIE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85720" y="1428736"/>
            <a:ext cx="3651255" cy="4929222"/>
          </a:xfrm>
        </p:spPr>
        <p:txBody>
          <a:bodyPr>
            <a:normAutofit fontScale="92500"/>
          </a:bodyPr>
          <a:lstStyle/>
          <a:p>
            <a:r>
              <a:rPr lang="pl-PL" dirty="0" smtClean="0"/>
              <a:t>Król </a:t>
            </a:r>
            <a:r>
              <a:rPr lang="pl-PL" dirty="0" smtClean="0"/>
              <a:t>Zygmunt III Waza szczególnie upodobał sobie te tereny i postanowił wybudować tu wreszcie zamek murowany, jako swoją podmiejską rezydencję. Utrzymana w stylu manierystycznym, jednopiętrowa budowla doskonale prezentowała się na skarpie nadwiślańskiej. W II </a:t>
            </a:r>
            <a:r>
              <a:rPr lang="pl-PL" dirty="0" err="1" smtClean="0"/>
              <a:t>poł</a:t>
            </a:r>
            <a:r>
              <a:rPr lang="pl-PL" dirty="0" smtClean="0"/>
              <a:t>. XVII w. zamek przeszedł na własność księcia Stanisława Herakliusza Lubomirskiego, który nakazał Tylmanowi von </a:t>
            </a:r>
            <a:r>
              <a:rPr lang="pl-PL" dirty="0" err="1" smtClean="0"/>
              <a:t>Gameren</a:t>
            </a:r>
            <a:r>
              <a:rPr lang="pl-PL" dirty="0" smtClean="0"/>
              <a:t> przebudowanie jego wnętrz. To również wtedy zamek został otoczony pięknym parkiem, w którym wybudowano Ermitaż i Łaźnię (dzisiaj Pałac na Wyspie). </a:t>
            </a:r>
            <a:r>
              <a:rPr lang="pl-PL" dirty="0" smtClean="0"/>
              <a:t>Kolejnym </a:t>
            </a:r>
            <a:r>
              <a:rPr lang="pl-PL" dirty="0" smtClean="0"/>
              <a:t>właścicielem zamku został w 1766 r. król Stanisław August Poniatowski, który jednak już w 1784 r. oddał budynek Gwardii Pieszej Litewskiej. Zmiana funkcji budynku pociągnęła za sobą również kolejną jego przebudowę. Dodatkowo dobudowano tu stajnie, wozownię i lazaret. W 1809 r., w czasach wojen napoleońskich zamek został przekształcony w szpital wojskowy, a stan ten utrzymał się do końca II wojny światowej. Niektóre z wybudowanych w tym czasie pawilonów szpitalnych można w okolicy zamku oglądać do dziś.</a:t>
            </a:r>
            <a:endParaRPr lang="pl-PL" dirty="0"/>
          </a:p>
        </p:txBody>
      </p:sp>
      <p:pic>
        <p:nvPicPr>
          <p:cNvPr id="7" name="Symbol zastępczy zawartości 6" descr="th1_12174_csw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57620" y="1496586"/>
            <a:ext cx="4829180" cy="340604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ytuł 4"/>
          <p:cNvSpPr>
            <a:spLocks noGrp="1"/>
          </p:cNvSpPr>
          <p:nvPr>
            <p:ph type="title"/>
          </p:nvPr>
        </p:nvSpPr>
        <p:spPr>
          <a:xfrm>
            <a:off x="428596" y="4786322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pl-PL" sz="2400" b="1" dirty="0" smtClean="0"/>
              <a:t>Autorzy: N. Pniewska, D. </a:t>
            </a:r>
            <a:r>
              <a:rPr lang="pl-PL" sz="2400" b="1" dirty="0" err="1" smtClean="0"/>
              <a:t>Tuchewicz</a:t>
            </a:r>
            <a:r>
              <a:rPr lang="pl-PL" sz="2400" b="1" dirty="0" smtClean="0"/>
              <a:t> klasa IV</a:t>
            </a:r>
            <a:endParaRPr lang="pl-PL" sz="24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791</Words>
  <Application>Microsoft Office PowerPoint</Application>
  <PresentationFormat>Pokaz na ekranie (4:3)</PresentationFormat>
  <Paragraphs>17</Paragraphs>
  <Slides>9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0" baseType="lpstr">
      <vt:lpstr>Motyw pakietu Office</vt:lpstr>
      <vt:lpstr>Województwo mazowieckie</vt:lpstr>
      <vt:lpstr>Zamek w Ciechanowie </vt:lpstr>
      <vt:lpstr>Łazienki Warszawskie</vt:lpstr>
      <vt:lpstr>PAŁAC W WILANOWIE</vt:lpstr>
      <vt:lpstr> BELWEDER W WARSZAWIE</vt:lpstr>
      <vt:lpstr>PAŁAC KULTURY W WARSZAWIE</vt:lpstr>
      <vt:lpstr>PAŁAC PREZYDENCKI W WARSZAWIE </vt:lpstr>
      <vt:lpstr>ZAMEK UJAZDOWSKI W WARSZAWIE</vt:lpstr>
      <vt:lpstr>Autorzy: N. Pniewska, D. Tuchewicz klasa IV</vt:lpstr>
    </vt:vector>
  </TitlesOfParts>
  <Company>qq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Województwo mazowieckie</dc:title>
  <dc:creator>Klasa 4b</dc:creator>
  <cp:lastModifiedBy>MADZIA GORTATOWSKA</cp:lastModifiedBy>
  <cp:revision>21</cp:revision>
  <dcterms:created xsi:type="dcterms:W3CDTF">2018-04-05T11:00:03Z</dcterms:created>
  <dcterms:modified xsi:type="dcterms:W3CDTF">2018-07-06T10:57:06Z</dcterms:modified>
</cp:coreProperties>
</file>