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CFE7-9EB3-41C0-9C9B-4781FED44056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AA10C-CB9F-457F-AE97-92E69EF6891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 smtClean="0"/>
              <a:t>Województwo Dolnośląskie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>
                <a:solidFill>
                  <a:schemeClr val="tx1"/>
                </a:solidFill>
              </a:rPr>
              <a:t>Elementy historyczne</a:t>
            </a:r>
            <a:endParaRPr lang="pl-PL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41438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Twierdza Kłodzko</a:t>
            </a:r>
            <a:r>
              <a:rPr lang="pl-PL" b="0" dirty="0" smtClean="0"/>
              <a:t/>
            </a:r>
            <a:br>
              <a:rPr lang="pl-PL" b="0" dirty="0" smtClean="0"/>
            </a:b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Ten ogromny obiekt obronny pochodzi z przełomu XVII i XVIII </a:t>
            </a:r>
            <a:r>
              <a:rPr lang="pl-PL" sz="1600" b="1" dirty="0" smtClean="0"/>
              <a:t>wieku. Twierdza </a:t>
            </a:r>
            <a:r>
              <a:rPr lang="pl-PL" sz="1600" b="1" dirty="0" smtClean="0"/>
              <a:t>Kłodzko to nie tylko jeden z najważniejszych i najbardziej okazałych zabytków Dolnego Śląska, lecz również jeden z najciekawszych obiektów militarnych w Europie. Położona jest na Górze Fortecznej (369 m </a:t>
            </a:r>
            <a:r>
              <a:rPr lang="pl-PL" sz="1600" b="1" dirty="0" err="1" smtClean="0"/>
              <a:t>n.p.m</a:t>
            </a:r>
            <a:r>
              <a:rPr lang="pl-PL" sz="1600" b="1" dirty="0" smtClean="0"/>
              <a:t>) w centrum miasta. Trasa turystyczna wraz z wejściem do podziemi obejmuje ponad kilometr. Z górnej części Twierdzy można podziwiać przepiękną panoramę miasta i okolicznych gór, a wewnątrz ekspozycję historyczną o twierdzy, bastiony obronne, lapidarium, podziemne labirynty. </a:t>
            </a:r>
            <a:endParaRPr lang="pl-PL" sz="1600" b="1" dirty="0"/>
          </a:p>
        </p:txBody>
      </p:sp>
      <p:pic>
        <p:nvPicPr>
          <p:cNvPr id="7" name="Symbol zastępczy zawartości 6" descr="twierdz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1285860"/>
            <a:ext cx="5214974" cy="4286280"/>
          </a:xfrm>
        </p:spPr>
      </p:pic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800" dirty="0" smtClean="0"/>
              <a:t>Koniec</a:t>
            </a:r>
            <a:endParaRPr lang="pl-PL" sz="4800" dirty="0"/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1800" b="1" dirty="0" smtClean="0">
                <a:solidFill>
                  <a:schemeClr val="tx1"/>
                </a:solidFill>
              </a:rPr>
              <a:t>Autorzy: A. Stankiewicz, A. </a:t>
            </a:r>
            <a:r>
              <a:rPr lang="pl-PL" sz="1800" b="1" dirty="0" err="1" smtClean="0">
                <a:solidFill>
                  <a:schemeClr val="tx1"/>
                </a:solidFill>
              </a:rPr>
              <a:t>Jarzembowska</a:t>
            </a:r>
            <a:r>
              <a:rPr lang="pl-PL" sz="1800" b="1" dirty="0" smtClean="0">
                <a:solidFill>
                  <a:schemeClr val="tx1"/>
                </a:solidFill>
              </a:rPr>
              <a:t>, H. Zygmunt , klasa IV</a:t>
            </a:r>
            <a:endParaRPr lang="pl-PL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Zamek Czocha</a:t>
            </a:r>
            <a:endParaRPr lang="pl-PL" sz="3200" dirty="0"/>
          </a:p>
        </p:txBody>
      </p:sp>
      <p:pic>
        <p:nvPicPr>
          <p:cNvPr id="5" name="Symbol zastępczy zawartości 4" descr="zamek-czocha-2360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1571612"/>
            <a:ext cx="4900618" cy="3643338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86106" cy="4691063"/>
          </a:xfrm>
        </p:spPr>
        <p:txBody>
          <a:bodyPr>
            <a:normAutofit fontScale="32500" lnSpcReduction="20000"/>
          </a:bodyPr>
          <a:lstStyle/>
          <a:p>
            <a:endParaRPr lang="pl-PL" sz="5500" dirty="0" smtClean="0"/>
          </a:p>
          <a:p>
            <a:r>
              <a:rPr lang="pl-PL" sz="6400" b="1" dirty="0" smtClean="0"/>
              <a:t>Obronny </a:t>
            </a:r>
            <a:r>
              <a:rPr lang="pl-PL" sz="6400" b="1" dirty="0" smtClean="0"/>
              <a:t>zamek graniczny </a:t>
            </a:r>
            <a:r>
              <a:rPr lang="pl-PL" sz="6400" b="1" dirty="0" smtClean="0"/>
              <a:t>położony </a:t>
            </a:r>
            <a:r>
              <a:rPr lang="pl-PL" sz="6400" b="1" dirty="0" smtClean="0"/>
              <a:t>w miejscowości</a:t>
            </a:r>
            <a:r>
              <a:rPr lang="pl-PL" sz="6400" b="1" dirty="0" smtClean="0"/>
              <a:t> </a:t>
            </a:r>
            <a:r>
              <a:rPr lang="pl-PL" sz="6400" b="1" dirty="0" smtClean="0"/>
              <a:t>Sucha (Czocha). Powstał </a:t>
            </a:r>
            <a:r>
              <a:rPr lang="pl-PL" sz="6400" b="1" dirty="0" smtClean="0"/>
              <a:t>jako warownia graniczna na pograniczu śląsko-łużyckim w latach 1241–1247 z rozkazu króla czeskiego </a:t>
            </a:r>
            <a:r>
              <a:rPr lang="pl-PL" sz="6400" b="1" dirty="0" smtClean="0"/>
              <a:t>Wacława. </a:t>
            </a:r>
            <a:r>
              <a:rPr lang="pl-PL" sz="6400" b="1" dirty="0" smtClean="0"/>
              <a:t>Po II wojnie światowej zamek przechodził różne koleje losu. Był wielokrotnie okradany z mebli i wyposażenia zarówno przez Rosjan, jak i rodzimych szabrowników</a:t>
            </a:r>
            <a:r>
              <a:rPr lang="pl-PL" sz="6400" b="1" dirty="0" smtClean="0"/>
              <a:t>.</a:t>
            </a:r>
            <a:endParaRPr lang="pl-PL" sz="3600" b="1" dirty="0"/>
          </a:p>
        </p:txBody>
      </p:sp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3008313" cy="116205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Rynek w Wrocławiu</a:t>
            </a:r>
            <a:endParaRPr lang="pl-PL" sz="3200" dirty="0"/>
          </a:p>
        </p:txBody>
      </p:sp>
      <p:pic>
        <p:nvPicPr>
          <p:cNvPr id="5" name="Symbol zastępczy zawartości 4" descr="wroclawryne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4810" y="1285860"/>
            <a:ext cx="4286280" cy="4552505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14668" cy="4691063"/>
          </a:xfrm>
        </p:spPr>
        <p:txBody>
          <a:bodyPr>
            <a:noAutofit/>
          </a:bodyPr>
          <a:lstStyle/>
          <a:p>
            <a:r>
              <a:rPr lang="pl-PL" sz="1600" b="1" dirty="0" smtClean="0"/>
              <a:t>Historyczne centrum Wrocławia to trzeci największy dawny plac targowy w Polsce. Otaczają go urocze kolorowe kamienice, a nad całym placem góruje usytuowany w jego centralnej części </a:t>
            </a:r>
            <a:r>
              <a:rPr lang="pl-PL" sz="1600" b="1" dirty="0" smtClean="0"/>
              <a:t>Ratusz. Charakterystycznymi </a:t>
            </a:r>
            <a:r>
              <a:rPr lang="pl-PL" sz="1600" b="1" dirty="0" smtClean="0"/>
              <a:t>obiektami są tu pręgierz, wrocławskie krasnale, domki </a:t>
            </a:r>
            <a:r>
              <a:rPr lang="pl-PL" sz="1600" b="1" dirty="0" err="1" smtClean="0"/>
              <a:t>altarystów</a:t>
            </a:r>
            <a:r>
              <a:rPr lang="pl-PL" sz="1600" b="1" dirty="0" smtClean="0"/>
              <a:t> czy pomnik Fredry. Z pewnością najbardziej znanym i okazałym miejscem jest Ratusz. Ten późnogotycki budynek powstawał przez blisko 250 lat – między XIII a XVI wiekiem. W nowym gmachu obraduje rada miasta, zaś w starym ma swą siedzibę Muzeum Miejskie.</a:t>
            </a:r>
            <a:endParaRPr lang="pl-PL" sz="1600" b="1" dirty="0"/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3008313" cy="792182"/>
          </a:xfrm>
        </p:spPr>
        <p:txBody>
          <a:bodyPr>
            <a:normAutofit/>
          </a:bodyPr>
          <a:lstStyle/>
          <a:p>
            <a:r>
              <a:rPr lang="pl-PL" sz="3200" dirty="0" smtClean="0"/>
              <a:t>Zamek Książ</a:t>
            </a:r>
            <a:endParaRPr lang="pl-PL" sz="3200" dirty="0"/>
          </a:p>
        </p:txBody>
      </p:sp>
      <p:pic>
        <p:nvPicPr>
          <p:cNvPr id="5" name="Symbol zastępczy zawartości 4" descr="zamekksiaz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1934" y="1285860"/>
            <a:ext cx="4714908" cy="4406809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285860"/>
            <a:ext cx="3186106" cy="4840303"/>
          </a:xfrm>
        </p:spPr>
        <p:txBody>
          <a:bodyPr>
            <a:noAutofit/>
          </a:bodyPr>
          <a:lstStyle/>
          <a:p>
            <a:r>
              <a:rPr lang="pl-PL" sz="1800" b="1" dirty="0" smtClean="0"/>
              <a:t>Zamek Książ znajduje się na terenie pięknego </a:t>
            </a:r>
            <a:r>
              <a:rPr lang="pl-PL" sz="1800" b="1" dirty="0" err="1" smtClean="0"/>
              <a:t>Książańskiego</a:t>
            </a:r>
            <a:r>
              <a:rPr lang="pl-PL" sz="1800" b="1" dirty="0" smtClean="0"/>
              <a:t> Parku Krajobrazowego i jest jednym z obiektów Szlaku Zamków Piastowskich. </a:t>
            </a:r>
            <a:r>
              <a:rPr lang="pl-PL" sz="1800" b="1" dirty="0" smtClean="0"/>
              <a:t>Książ</a:t>
            </a:r>
            <a:r>
              <a:rPr lang="pl-PL" sz="1800" b="1" dirty="0" smtClean="0"/>
              <a:t> został wybudowany w latach 1288–1292 na urwistym skalnym cyplu. Znajduje się on na wysokości 395 m n.p.m., a przy tym jest otoczony głęboką kotliną porośniętą lasem. Sam obiekt charakteryzuje się różnymi stylami architektury. Stworzono w nim ponad 400 pomieszczeń. Obecnie jednak zwiedzać można z nich tylko część, albowiem obok muzeum znajduje się w zamku także restauracja oraz hotel. </a:t>
            </a:r>
            <a:endParaRPr lang="pl-PL" sz="1800" b="1" dirty="0"/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3008313" cy="1077934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Twierdza </a:t>
            </a:r>
            <a:r>
              <a:rPr lang="pl-PL" sz="3600" dirty="0" err="1" smtClean="0"/>
              <a:t>Srebrnogórska</a:t>
            </a:r>
            <a:r>
              <a:rPr lang="pl-PL" b="0" dirty="0" smtClean="0"/>
              <a:t/>
            </a:r>
            <a:br>
              <a:rPr lang="pl-PL" b="0" dirty="0" smtClean="0"/>
            </a:br>
            <a:endParaRPr lang="pl-PL" dirty="0"/>
          </a:p>
        </p:txBody>
      </p:sp>
      <p:pic>
        <p:nvPicPr>
          <p:cNvPr id="5" name="Symbol zastępczy zawartości 4" descr="twierdza-srebrna-gora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1000108"/>
            <a:ext cx="4857783" cy="4929222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Ten </a:t>
            </a:r>
            <a:r>
              <a:rPr lang="pl-PL" sz="1600" b="1" dirty="0" smtClean="0"/>
              <a:t>rozległy obiekt zbudowany w drugiej połowie XVIII wieku to duma Dolnego Śląska. </a:t>
            </a:r>
            <a:r>
              <a:rPr lang="pl-PL" sz="1600" b="1" dirty="0" smtClean="0"/>
              <a:t>Tworzona </a:t>
            </a:r>
            <a:r>
              <a:rPr lang="pl-PL" sz="1600" b="1" dirty="0" smtClean="0"/>
              <a:t>była w latach 1765-1777 i na owe czasy należała do najnowocześniejszych tego typu fortyfikacji w Europie. Warto jednak zdać sobie sprawę, że nie jest to jeden obiekt, lecz zespół wznoszących się nad miasteczkiem fortów. Na miejscu znajdziemy sześć fortów i kilka bastionów. Największe wrażenie robi zespół bastionów z </a:t>
            </a:r>
            <a:r>
              <a:rPr lang="pl-PL" sz="1600" b="1" dirty="0" err="1" smtClean="0"/>
              <a:t>Donjonem</a:t>
            </a:r>
            <a:r>
              <a:rPr lang="pl-PL" sz="1600" b="1" dirty="0" smtClean="0"/>
              <a:t> w środku, gdzie znajdowało się aż 151 pomieszczeń fortecznych na trzech kondygnacjach. Twierdza </a:t>
            </a:r>
            <a:r>
              <a:rPr lang="pl-PL" sz="1600" b="1" dirty="0" err="1" smtClean="0"/>
              <a:t>srebrnogórska</a:t>
            </a:r>
            <a:r>
              <a:rPr lang="pl-PL" sz="1600" b="1" dirty="0" smtClean="0"/>
              <a:t> została uznana za pomnik historii.</a:t>
            </a:r>
            <a:endParaRPr lang="pl-PL" sz="1600" b="1" dirty="0"/>
          </a:p>
        </p:txBody>
      </p:sp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3008313" cy="107157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Kościół </a:t>
            </a:r>
            <a:r>
              <a:rPr lang="pl-PL" sz="3600" dirty="0" err="1" smtClean="0"/>
              <a:t>Wang</a:t>
            </a:r>
            <a:r>
              <a:rPr lang="pl-PL" sz="3600" dirty="0" smtClean="0"/>
              <a:t> w Karpaczu</a:t>
            </a:r>
            <a:r>
              <a:rPr lang="pl-PL" b="0" dirty="0" smtClean="0"/>
              <a:t/>
            </a:r>
            <a:br>
              <a:rPr lang="pl-PL" b="0" dirty="0" smtClean="0"/>
            </a:br>
            <a:endParaRPr lang="pl-PL" dirty="0"/>
          </a:p>
        </p:txBody>
      </p:sp>
      <p:pic>
        <p:nvPicPr>
          <p:cNvPr id="5" name="Symbol zastępczy zawartości 4" descr="swiatyniawa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44" y="1142984"/>
            <a:ext cx="5072098" cy="4357718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Ten drewniany kościółek wybudowano na przełomie XII i XIII wieku w Norwegii i dopiero po latach przewieziono do Polski. Nazwa świątyni wywodzi się od miejscowości, w której budowla została wzniesiona.  Świątynia została zbudowana z sosnowych bali i uznawana jest za najstarszy kościół drewniany w Polsce. </a:t>
            </a:r>
            <a:r>
              <a:rPr lang="pl-PL" sz="1600" b="1" dirty="0" smtClean="0"/>
              <a:t>28 </a:t>
            </a:r>
            <a:r>
              <a:rPr lang="pl-PL" sz="1600" b="1" dirty="0" smtClean="0"/>
              <a:t>lipca 1844 świątynia </a:t>
            </a:r>
            <a:r>
              <a:rPr lang="pl-PL" sz="1600" b="1" dirty="0" err="1" smtClean="0"/>
              <a:t>Wang</a:t>
            </a:r>
            <a:r>
              <a:rPr lang="pl-PL" sz="1600" b="1" dirty="0" smtClean="0"/>
              <a:t> została oficjalnie otwarta w Karpaczu. Warto wiedzieć, że konstrukcja kościoła wykonana jest bez użycia gwoździ, a jej wnętrze ozdobione jest oryginalnymi zdobieniami i rzeźbami.</a:t>
            </a:r>
            <a:endParaRPr lang="pl-PL" sz="1600" b="1" dirty="0"/>
          </a:p>
        </p:txBody>
      </p:sp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7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Kopalnia Złota w Złotym Stoku</a:t>
            </a:r>
            <a:r>
              <a:rPr lang="pl-PL" b="0" dirty="0" smtClean="0"/>
              <a:t/>
            </a:r>
            <a:br>
              <a:rPr lang="pl-PL" b="0" dirty="0" smtClean="0"/>
            </a:br>
            <a:endParaRPr lang="pl-PL" dirty="0"/>
          </a:p>
        </p:txBody>
      </p:sp>
      <p:pic>
        <p:nvPicPr>
          <p:cNvPr id="5" name="Symbol zastępczy zawartości 4" descr="1280px-Złoty_Stok_-_Muzeum_Kopalni_Zło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6507" y="1291293"/>
            <a:ext cx="5088835" cy="3816626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Muzeum </a:t>
            </a:r>
            <a:r>
              <a:rPr lang="pl-PL" sz="1600" b="1" dirty="0" smtClean="0"/>
              <a:t>Górnictwa i Hutnictwa </a:t>
            </a:r>
            <a:r>
              <a:rPr lang="pl-PL" sz="1600" b="1" dirty="0" smtClean="0"/>
              <a:t>Złota to miejsce, </a:t>
            </a:r>
            <a:r>
              <a:rPr lang="pl-PL" sz="1600" b="1" dirty="0" smtClean="0"/>
              <a:t>w którym nie tylko można zapoznać się z historią górnictwa złota, ale także udać się na wyprawę podziemną trasą, przejechać się kopalnianą kolejką i podziwiać podziemny wodospad. Warto wiedzieć, że najstarsze prace wydobywcze prowadzono w okolicach Złotego Stoku już około 2000 lat p.n.e., a pierwszy zapis o prowadzonych tu robotach górniczych pochodzi z 1273 roku. Największy rozkwit górnictwa złota przypadł w Złotym Stoku na początek XVI w. </a:t>
            </a:r>
            <a:r>
              <a:rPr lang="pl-PL" sz="1600" b="1" dirty="0" smtClean="0"/>
              <a:t>Działalność </a:t>
            </a:r>
            <a:r>
              <a:rPr lang="pl-PL" sz="1600" b="1" dirty="0" smtClean="0"/>
              <a:t>wydobywczą zakończono w latach 60. XX wieku. Część sztolni i korytarzy udostępniono w latach 90. dla ruchu turystycznego. </a:t>
            </a:r>
            <a:endParaRPr lang="pl-PL" sz="1600" b="1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37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Podziemne miasto Osówka</a:t>
            </a:r>
            <a:r>
              <a:rPr lang="pl-PL" b="0" dirty="0" smtClean="0"/>
              <a:t/>
            </a:r>
            <a:br>
              <a:rPr lang="pl-PL" b="0" dirty="0" smtClean="0"/>
            </a:br>
            <a:endParaRPr lang="pl-PL" dirty="0"/>
          </a:p>
        </p:txBody>
      </p:sp>
      <p:pic>
        <p:nvPicPr>
          <p:cNvPr id="5" name="Symbol zastępczy zawartości 4" descr="1280px-Kompleks_Riese_-_Podziemne_Miasto_Osów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496355"/>
            <a:ext cx="5111750" cy="3406502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Osówka to największe podziemne miasto wybudowane przez Hitlera i jednocześnie ostatnia zbudowana na jego zlecenie kwatera umieszczona pod ziemią. Projekt </a:t>
            </a:r>
            <a:r>
              <a:rPr lang="pl-PL" sz="1600" b="1" dirty="0" err="1" smtClean="0"/>
              <a:t>Riese</a:t>
            </a:r>
            <a:r>
              <a:rPr lang="pl-PL" sz="1600" b="1" dirty="0" smtClean="0"/>
              <a:t> to największe górniczo-budowlane przedsięwzięcie nazistowskich Niemiec. Podziemny Kompleks Osówka znajduje się niewiele ponad kilometr na północny-wschód od miejscowości Kolce. Pod koniec 1943 r. Niemcy rozpoczęli budowę obiektów w Górach Sowich. </a:t>
            </a:r>
            <a:r>
              <a:rPr lang="pl-PL" sz="1600" b="1" dirty="0" smtClean="0"/>
              <a:t>Obecnie </a:t>
            </a:r>
            <a:r>
              <a:rPr lang="pl-PL" sz="1600" b="1" dirty="0" smtClean="0"/>
              <a:t>można zwiedzać ponad 1500 metrów podziemnych korytarzy, wyrobisk, hal i bunkrów.</a:t>
            </a:r>
            <a:endParaRPr lang="pl-PL" sz="1600" b="1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70066"/>
          </a:xfrm>
        </p:spPr>
        <p:txBody>
          <a:bodyPr>
            <a:noAutofit/>
          </a:bodyPr>
          <a:lstStyle/>
          <a:p>
            <a:r>
              <a:rPr lang="pl-PL" sz="3200" dirty="0" smtClean="0"/>
              <a:t>Muzeum Zabawek w Karpaczu</a:t>
            </a:r>
            <a:r>
              <a:rPr lang="pl-PL" sz="3200" b="0" dirty="0" smtClean="0"/>
              <a:t/>
            </a:r>
            <a:br>
              <a:rPr lang="pl-PL" sz="3200" b="0" dirty="0" smtClean="0"/>
            </a:br>
            <a:endParaRPr lang="pl-PL" sz="3200" dirty="0"/>
          </a:p>
        </p:txBody>
      </p:sp>
      <p:pic>
        <p:nvPicPr>
          <p:cNvPr id="5" name="Symbol zastępczy zawartości 4" descr="nickt.pl-karpacz-muzeum-zabawek-henryka-tomaszewskiego-0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1357298"/>
            <a:ext cx="5111750" cy="3904267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643050"/>
            <a:ext cx="3008313" cy="4483113"/>
          </a:xfrm>
        </p:spPr>
        <p:txBody>
          <a:bodyPr>
            <a:noAutofit/>
          </a:bodyPr>
          <a:lstStyle/>
          <a:p>
            <a:r>
              <a:rPr lang="pl-PL" sz="1600" b="1" dirty="0" smtClean="0"/>
              <a:t>W bajkowej scenerii Muzeum Zabawek w Karpaczu można podziwiać zabawki z 200 ostatnich lat – znajdują się tu zarówno XVIII-wieczne szopkowe figurki czy XIX-wieczne lalki, jak i typowe dla wieku XX-go misie (jest nawet legendarny Miś Uszatek!), domki dla lalek, samochody czy klocki lego. </a:t>
            </a:r>
            <a:r>
              <a:rPr lang="pl-PL" sz="1600" b="1" dirty="0" smtClean="0"/>
              <a:t> </a:t>
            </a:r>
            <a:r>
              <a:rPr lang="pl-PL" sz="1600" b="1" dirty="0" smtClean="0"/>
              <a:t>Niektóre zbiory pochodzą z rożnych stron świata. Ciekawa dla najmłodszych będzie tu z pewnością sala kolejnictwa, gdzie znajduje się wagon towarowy o długości 3 </a:t>
            </a:r>
            <a:r>
              <a:rPr lang="pl-PL" sz="1600" b="1" dirty="0" smtClean="0"/>
              <a:t>metrów</a:t>
            </a:r>
            <a:r>
              <a:rPr lang="pl-PL" sz="1600" b="1" dirty="0" smtClean="0"/>
              <a:t> </a:t>
            </a:r>
            <a:r>
              <a:rPr lang="pl-PL" sz="1600" b="1" dirty="0" smtClean="0"/>
              <a:t>i </a:t>
            </a:r>
            <a:r>
              <a:rPr lang="pl-PL" sz="1600" b="1" dirty="0" smtClean="0"/>
              <a:t>miniatury kolejek.</a:t>
            </a:r>
            <a:endParaRPr lang="pl-PL" sz="1600" b="1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402</Words>
  <Application>Microsoft Office PowerPoint</Application>
  <PresentationFormat>Pokaz na ekranie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Województwo Dolnośląskie</vt:lpstr>
      <vt:lpstr>Zamek Czocha</vt:lpstr>
      <vt:lpstr>Rynek w Wrocławiu</vt:lpstr>
      <vt:lpstr>Zamek Książ</vt:lpstr>
      <vt:lpstr>  Twierdza Srebrnogórska </vt:lpstr>
      <vt:lpstr>Kościół Wang w Karpaczu </vt:lpstr>
      <vt:lpstr>Kopalnia Złota w Złotym Stoku </vt:lpstr>
      <vt:lpstr>Podziemne miasto Osówka </vt:lpstr>
      <vt:lpstr>Muzeum Zabawek w Karpaczu </vt:lpstr>
      <vt:lpstr>Twierdza Kłodzko </vt:lpstr>
      <vt:lpstr>Koniec</vt:lpstr>
    </vt:vector>
  </TitlesOfParts>
  <Company>qqq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Województwo Dolnośląskie</dc:title>
  <dc:creator>Klasa 4b</dc:creator>
  <cp:lastModifiedBy>MADZIA GORTATOWSKA</cp:lastModifiedBy>
  <cp:revision>29</cp:revision>
  <dcterms:created xsi:type="dcterms:W3CDTF">2018-04-05T11:23:21Z</dcterms:created>
  <dcterms:modified xsi:type="dcterms:W3CDTF">2018-07-06T10:35:35Z</dcterms:modified>
</cp:coreProperties>
</file>