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0" r:id="rId4"/>
    <p:sldId id="264" r:id="rId5"/>
    <p:sldId id="262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74" autoAdjust="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7691A-350E-48F3-8F55-0F7E1A58C9CB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BEE72-A5EF-41B4-BDE0-E36ABAEDF60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D912-563D-430D-B4EC-6F72DE32CE4E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BB166-ED40-4BD9-AE52-E132B622F61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4800" b="1" dirty="0" smtClean="0"/>
              <a:t>Prezentacja Województwa Wielkopolskiego</a:t>
            </a:r>
            <a:endParaRPr lang="pl-PL" sz="48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Elementy historyczne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Herb </a:t>
            </a:r>
            <a:endParaRPr lang="pl-PL" sz="4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000" b="1" dirty="0" smtClean="0"/>
              <a:t>Herb województwa wielkopolskiego to w polu czerwonym orzeł srebrny, z przepaską złotą na skrzydłach, złotym dziobem zwróconym w prawo, złotymi nogami i złotą przewiązką na ogonie, w polu czerwonym umieszczony na planie trójkątnej gotyckiej tarczy herbowej. Jest to </a:t>
            </a:r>
            <a:r>
              <a:rPr lang="pl-PL" sz="2000" b="1" dirty="0" err="1" smtClean="0"/>
              <a:t>uszczerbiony</a:t>
            </a:r>
            <a:r>
              <a:rPr lang="pl-PL" sz="2000" b="1" dirty="0" smtClean="0"/>
              <a:t> (pozbawiony korony) orzeł wzorowany na herbie z pieczęci majestatycznej </a:t>
            </a:r>
            <a:r>
              <a:rPr lang="pl-PL" sz="2000" b="1" dirty="0" err="1" smtClean="0"/>
              <a:t>Przemysła</a:t>
            </a:r>
            <a:r>
              <a:rPr lang="pl-PL" sz="2000" b="1" dirty="0" smtClean="0"/>
              <a:t> II.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22448" y="273050"/>
            <a:ext cx="5016954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98496"/>
          </a:xfrm>
        </p:spPr>
        <p:txBody>
          <a:bodyPr>
            <a:noAutofit/>
          </a:bodyPr>
          <a:lstStyle/>
          <a:p>
            <a:r>
              <a:rPr lang="pl-PL" sz="4400" dirty="0" smtClean="0"/>
              <a:t>Kalisz</a:t>
            </a:r>
            <a:endParaRPr lang="pl-PL" sz="44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2"/>
          </p:nvPr>
        </p:nvSpPr>
        <p:spPr>
          <a:xfrm>
            <a:off x="457200" y="1142984"/>
            <a:ext cx="3328982" cy="4983179"/>
          </a:xfrm>
        </p:spPr>
        <p:txBody>
          <a:bodyPr>
            <a:normAutofit/>
          </a:bodyPr>
          <a:lstStyle/>
          <a:p>
            <a:r>
              <a:rPr lang="pl-PL" sz="1800" b="1" dirty="0" smtClean="0"/>
              <a:t>Od 1314 do II rozbioru Polski Kalisz był stolicą województwa kaliskiego. Kalisz uzyskał prawo składu w 1496 roku. W czasach Rzeczypospolitej Obojga Narodów w Kaliszu mieściła się kasa szafarzy podatków dla Wielkopolski. Następnie został stolicą departamentu kaliskiego w Księstwie Warszawskim, w Królestwie Polskim stolicą województwa (do 1837), później (w latach 1837–1845 i 1867–1918) stolicą guberni. W latach 1975–1998 był stolicą województwa kaliskiego.</a:t>
            </a:r>
          </a:p>
          <a:p>
            <a:endParaRPr lang="pl-PL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2" y="500042"/>
            <a:ext cx="4423453" cy="558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Poznań</a:t>
            </a:r>
            <a:endParaRPr lang="pl-PL" sz="4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600" b="1" dirty="0" smtClean="0"/>
              <a:t>Podczas remontu Ratusza w XVI w. zamówiono u mistrza ślusarskiego Bartłomieja Wolfa nowy zegar, który posiadał trzy pełne tarcze i jedną pół tarczę oraz „urządzenie błazeńskie, mianowicie koziołki”. Zegar zainstalowano w 1551 roku. W roku 1675 piorun uderzył w wieżę, niszcząc ją wraz z zegarem i koziołkami. W 1913 r. koziołki powróciły na wieżę.</a:t>
            </a:r>
          </a:p>
          <a:p>
            <a:endParaRPr lang="pl-PL" sz="1600" b="1" dirty="0" smtClean="0"/>
          </a:p>
          <a:p>
            <a:r>
              <a:rPr lang="pl-PL" sz="1600" b="1" dirty="0" smtClean="0"/>
              <a:t>Obecny mechanizm koziołków pochodzi z końca XX wieku (wymieniono go również w 1954).</a:t>
            </a:r>
            <a:endParaRPr lang="pl-PL" sz="1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428736"/>
            <a:ext cx="5286380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Konin</a:t>
            </a:r>
            <a:endParaRPr lang="pl-PL" sz="4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/>
              <a:t>Miasto na prawach powiatu w środkowej Polsce, w województwie wielkopolskim, położone w Dolinie Konińskiej, nad Wartą, siedziba powiatu konińskiego, główny ośrodek Konińskiego Zagłębia Węgla Brunatnego.</a:t>
            </a:r>
          </a:p>
          <a:p>
            <a:r>
              <a:rPr lang="pl-PL" sz="2000" b="1" dirty="0" smtClean="0"/>
              <a:t>Konin był miastem królewskim Korony Królestwa Polskiego.</a:t>
            </a:r>
            <a:endParaRPr lang="pl-PL" sz="2000" b="1" dirty="0"/>
          </a:p>
        </p:txBody>
      </p:sp>
      <p:pic>
        <p:nvPicPr>
          <p:cNvPr id="7" name="Symbol zastępczy zawartości 6" descr="Rynek_w_Koni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58" y="1428736"/>
            <a:ext cx="5006055" cy="41137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Piła</a:t>
            </a:r>
            <a:endParaRPr lang="pl-PL" sz="4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Miasto rozwinęło się z niewielkiej osady rybackiej położonej nad dolną Gwdą, wśród lasów. Prawa miejskie najprawdopodobniej otrzymało w XV wieku, w 1513 przywileje te zostały potwierdzone przez króla Zygmunta I Starego. W wyniku 1. rozbioru Polski miasto stało się częścią Królestwa Prus i pozostało po niemieckiej stronie granicy po I wojnie światowej. W 1945 Piłę ogłoszono miastem-twierdzą i włączono w skład umocnień Wału Pomorskiego. Zniszczenia wojenne sięgnęły 70% (90% w śródmieściu). Po II wojnie światowej miasto zostało zbudowane praktycznie od nowa. </a:t>
            </a:r>
            <a:endParaRPr lang="pl-PL" sz="1600" b="1" dirty="0"/>
          </a:p>
        </p:txBody>
      </p:sp>
      <p:pic>
        <p:nvPicPr>
          <p:cNvPr id="7" name="Symbol zastępczy zawartości 6" descr="PL_Piła_Ratusz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58" y="1714488"/>
            <a:ext cx="4819205" cy="361440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/>
              <a:t>Gniezno</a:t>
            </a:r>
            <a:endParaRPr lang="pl-PL" sz="3600" dirty="0"/>
          </a:p>
        </p:txBody>
      </p:sp>
      <p:pic>
        <p:nvPicPr>
          <p:cNvPr id="5" name="Symbol zastępczy zawartości 4" descr="Catedral_de_Gniezno,_Gniezno,_Polonia,_2014-09-20,_DD_40-42_HD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1785926"/>
            <a:ext cx="4742441" cy="3502008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b="1" dirty="0" smtClean="0"/>
              <a:t>Pierwsze ślady osadnictwa na terenach dzisiejszego Gniezna pochodzą z sprzed 8–10 tys. Lat. Pierwszy gród w Gnieźnie, jeden z grodów centralnych państwa Polan, został wzniesiony na Wzgórzu Lecha w latach 940–941; znacznie rozbudowany i zmodernizowany w czasach Mieszka I, stał się siedzibą władców piastowskich jako główny gród państwa Polan. Mieszko I po 966 zbudował kościół, w którym pochowano jego żonę Dobrawę.. W X w. Gniezno stanowiło jeden z grodów stołecznych państwa Piastów, obok m.in. Ostrowa Lednickiego, Poznania i Giecza . Około 991 roku, jedyną formalną stolicą państwa polskiego było Gniezno. W owym czasie był to także gród o bardzo ważnym znaczeniu militarnym. </a:t>
            </a:r>
            <a:endParaRPr lang="pl-PL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4214834"/>
          </a:xfrm>
        </p:spPr>
        <p:txBody>
          <a:bodyPr>
            <a:normAutofit/>
          </a:bodyPr>
          <a:lstStyle/>
          <a:p>
            <a:r>
              <a:rPr lang="pl-PL" b="1" dirty="0" smtClean="0"/>
              <a:t>KONIEC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Autorzy</a:t>
            </a:r>
            <a:r>
              <a:rPr lang="pl-PL" sz="2400" b="1" dirty="0" smtClean="0"/>
              <a:t>: </a:t>
            </a:r>
            <a:r>
              <a:rPr lang="pl-PL" sz="2400" b="1" dirty="0" err="1" smtClean="0"/>
              <a:t>A.Bartkowski</a:t>
            </a:r>
            <a:r>
              <a:rPr lang="pl-PL" sz="2400" b="1" dirty="0" smtClean="0"/>
              <a:t> i </a:t>
            </a:r>
            <a:r>
              <a:rPr lang="pl-PL" sz="2400" b="1" dirty="0" err="1" smtClean="0"/>
              <a:t>D.Rosicki</a:t>
            </a:r>
            <a:r>
              <a:rPr lang="pl-PL" sz="2400" b="1" dirty="0" smtClean="0"/>
              <a:t>, </a:t>
            </a:r>
            <a:r>
              <a:rPr lang="pl-PL" sz="2400" b="1" dirty="0" err="1" smtClean="0"/>
              <a:t>M.Przeczewski</a:t>
            </a:r>
            <a:r>
              <a:rPr lang="pl-PL" sz="2400" b="1" dirty="0" smtClean="0"/>
              <a:t>, </a:t>
            </a:r>
            <a:r>
              <a:rPr lang="pl-PL" sz="2400" b="1" dirty="0" smtClean="0"/>
              <a:t>klasa IV</a:t>
            </a:r>
            <a:endParaRPr lang="pl-PL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301</Words>
  <Application>Microsoft Office PowerPoint</Application>
  <PresentationFormat>Pokaz na ekranie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Województwa Wielkopolskiego</vt:lpstr>
      <vt:lpstr>Herb </vt:lpstr>
      <vt:lpstr>Kalisz</vt:lpstr>
      <vt:lpstr>Poznań</vt:lpstr>
      <vt:lpstr>Konin</vt:lpstr>
      <vt:lpstr>Piła</vt:lpstr>
      <vt:lpstr>Gniezno</vt:lpstr>
      <vt:lpstr>KONIEC       Autorzy: A.Bartkowski i D.Rosicki, M.Przeczewski, klasa IV</vt:lpstr>
    </vt:vector>
  </TitlesOfParts>
  <Company>SPB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Województwa Wielkopolskiego</dc:title>
  <dc:creator>  </dc:creator>
  <cp:lastModifiedBy>MADZIA GORTATOWSKA</cp:lastModifiedBy>
  <cp:revision>25</cp:revision>
  <dcterms:created xsi:type="dcterms:W3CDTF">2018-03-15T12:53:07Z</dcterms:created>
  <dcterms:modified xsi:type="dcterms:W3CDTF">2018-07-06T10:37:56Z</dcterms:modified>
</cp:coreProperties>
</file>